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9" d="100"/>
          <a:sy n="59" d="100"/>
        </p:scale>
        <p:origin x="13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ijay3926/Capstone---Coursera---SpaceX/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ijay3926/Capstone---Coursera---SpaceX/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ijay3926/Capstone---Coursera---SpaceX/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ijay3926/Capstone---Coursera---SpaceX/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ijay3926/Capstone---Coursera---SpaceX/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ijay3926/Capstone---Coursera---SpaceX/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Bijay Kumar G</a:t>
            </a:r>
          </a:p>
          <a:p>
            <a:r>
              <a:rPr lang="en-US" dirty="0">
                <a:solidFill>
                  <a:schemeClr val="bg2"/>
                </a:solidFill>
                <a:latin typeface="Abadi" panose="020B0604020104020204" pitchFamily="34" charset="0"/>
                <a:ea typeface="SF Pro" pitchFamily="2" charset="0"/>
                <a:cs typeface="SF Pro" pitchFamily="2" charset="0"/>
              </a:rPr>
              <a:t>31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May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https://github.com/bijay3926/Capstone---Coursera---SpaceX/blob/main/Data%20Wrangling.ipynb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dirty="0">
                <a:hlinkClick r:id="rId3"/>
              </a:rPr>
              <a:t>https://github.com/bijay3926/Capstone---Coursera---SpaceX/blob/main/EDA%20with%20Data%20Visualization.ipynb</a:t>
            </a:r>
            <a:r>
              <a:rPr lang="en-US" sz="2200" dirty="0">
                <a:solidFill>
                  <a:schemeClr val="accent3">
                    <a:lumMod val="25000"/>
                  </a:schemeClr>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https://github.com/bijay3926/Capstone---Coursera---SpaceX/blob/main/EDA%20with%20SQL.ipynb</a:t>
            </a:r>
            <a:r>
              <a:rPr lang="en-US" sz="22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https://github.com/bijay3926/Capstone---Coursera---SpaceX/blob/main/app.py</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https://github.com/bijay3926/Capstone---Coursera---SpaceX/blob/main/Machine%20Learning%20Prediction.ipynb</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https://github.com/bijay3926/Capstone---Coursera---SpaceX/blob/main/Data%20Collection%20API.ipynb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https://github.com/bijay3926/Capstone---Coursera---SpaceX/blob/main/Data%20Collection%20with%20Web%20Scraping.ipynb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1319</TotalTime>
  <Words>1820</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Bijay Kumar</cp:lastModifiedBy>
  <cp:revision>200</cp:revision>
  <dcterms:created xsi:type="dcterms:W3CDTF">2021-04-29T18:58:34Z</dcterms:created>
  <dcterms:modified xsi:type="dcterms:W3CDTF">2022-05-31T13:08:36Z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